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71" r:id="rId10"/>
    <p:sldId id="265" r:id="rId11"/>
    <p:sldId id="268" r:id="rId12"/>
    <p:sldId id="272" r:id="rId13"/>
    <p:sldId id="273" r:id="rId14"/>
    <p:sldId id="274" r:id="rId15"/>
    <p:sldId id="275" r:id="rId16"/>
  </p:sldIdLst>
  <p:sldSz cx="9144000" cy="5143500" type="screen16x9"/>
  <p:notesSz cx="6858000" cy="9144000"/>
  <p:embeddedFontLst>
    <p:embeddedFont>
      <p:font typeface="Dosis" pitchFamily="2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Black" panose="02000000000000000000" pitchFamily="2" charset="0"/>
      <p:bold r:id="rId24"/>
      <p:boldItalic r:id="rId25"/>
    </p:embeddedFont>
    <p:embeddedFont>
      <p:font typeface="Roboto Thin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99D11-DAAE-422E-BDCC-156D8EFA36DC}" v="15" dt="2024-07-17T03:08:50.200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52" d="100"/>
          <a:sy n="152" d="100"/>
        </p:scale>
        <p:origin x="366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lphine Vincent" userId="66c5d284e898346d" providerId="LiveId" clId="{85B99D11-DAAE-422E-BDCC-156D8EFA36DC}"/>
    <pc:docChg chg="undo custSel addSld delSld modSld sldOrd">
      <pc:chgData name="Delphine Vincent" userId="66c5d284e898346d" providerId="LiveId" clId="{85B99D11-DAAE-422E-BDCC-156D8EFA36DC}" dt="2024-07-17T03:29:54.068" v="3368" actId="14100"/>
      <pc:docMkLst>
        <pc:docMk/>
      </pc:docMkLst>
      <pc:sldChg chg="modSp mod">
        <pc:chgData name="Delphine Vincent" userId="66c5d284e898346d" providerId="LiveId" clId="{85B99D11-DAAE-422E-BDCC-156D8EFA36DC}" dt="2024-07-17T01:12:59.886" v="43" actId="14100"/>
        <pc:sldMkLst>
          <pc:docMk/>
          <pc:sldMk cId="0" sldId="256"/>
        </pc:sldMkLst>
        <pc:spChg chg="mod">
          <ac:chgData name="Delphine Vincent" userId="66c5d284e898346d" providerId="LiveId" clId="{85B99D11-DAAE-422E-BDCC-156D8EFA36DC}" dt="2024-07-17T01:11:31.881" v="23" actId="20577"/>
          <ac:spMkLst>
            <pc:docMk/>
            <pc:sldMk cId="0" sldId="256"/>
            <ac:spMk id="292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1:12:59.886" v="43" actId="14100"/>
          <ac:spMkLst>
            <pc:docMk/>
            <pc:sldMk cId="0" sldId="256"/>
            <ac:spMk id="293" creationId="{00000000-0000-0000-0000-000000000000}"/>
          </ac:spMkLst>
        </pc:spChg>
      </pc:sldChg>
      <pc:sldChg chg="modSp mod">
        <pc:chgData name="Delphine Vincent" userId="66c5d284e898346d" providerId="LiveId" clId="{85B99D11-DAAE-422E-BDCC-156D8EFA36DC}" dt="2024-07-17T01:13:30.183" v="67" actId="20577"/>
        <pc:sldMkLst>
          <pc:docMk/>
          <pc:sldMk cId="0" sldId="257"/>
        </pc:sldMkLst>
        <pc:spChg chg="mod">
          <ac:chgData name="Delphine Vincent" userId="66c5d284e898346d" providerId="LiveId" clId="{85B99D11-DAAE-422E-BDCC-156D8EFA36DC}" dt="2024-07-17T01:13:30.183" v="67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Delphine Vincent" userId="66c5d284e898346d" providerId="LiveId" clId="{85B99D11-DAAE-422E-BDCC-156D8EFA36DC}" dt="2024-07-17T02:57:40.161" v="2345" actId="1035"/>
        <pc:sldMkLst>
          <pc:docMk/>
          <pc:sldMk cId="0" sldId="258"/>
        </pc:sldMkLst>
        <pc:spChg chg="mod">
          <ac:chgData name="Delphine Vincent" userId="66c5d284e898346d" providerId="LiveId" clId="{85B99D11-DAAE-422E-BDCC-156D8EFA36DC}" dt="2024-07-17T02:57:40.161" v="2345" actId="1035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2:57:40.161" v="2345" actId="1035"/>
          <ac:spMkLst>
            <pc:docMk/>
            <pc:sldMk cId="0" sldId="258"/>
            <ac:spMk id="305" creationId="{00000000-0000-0000-0000-000000000000}"/>
          </ac:spMkLst>
        </pc:spChg>
      </pc:sldChg>
      <pc:sldChg chg="addSp delSp modSp mod">
        <pc:chgData name="Delphine Vincent" userId="66c5d284e898346d" providerId="LiveId" clId="{85B99D11-DAAE-422E-BDCC-156D8EFA36DC}" dt="2024-07-17T01:34:20.029" v="634" actId="6549"/>
        <pc:sldMkLst>
          <pc:docMk/>
          <pc:sldMk cId="0" sldId="260"/>
        </pc:sldMkLst>
        <pc:spChg chg="mod">
          <ac:chgData name="Delphine Vincent" userId="66c5d284e898346d" providerId="LiveId" clId="{85B99D11-DAAE-422E-BDCC-156D8EFA36DC}" dt="2024-07-17T01:34:20.029" v="634" actId="6549"/>
          <ac:spMkLst>
            <pc:docMk/>
            <pc:sldMk cId="0" sldId="260"/>
            <ac:spMk id="2" creationId="{323988BE-C67C-A589-31BB-01690C151344}"/>
          </ac:spMkLst>
        </pc:spChg>
        <pc:spChg chg="mod">
          <ac:chgData name="Delphine Vincent" userId="66c5d284e898346d" providerId="LiveId" clId="{85B99D11-DAAE-422E-BDCC-156D8EFA36DC}" dt="2024-07-17T01:34:06.048" v="632" actId="1076"/>
          <ac:spMkLst>
            <pc:docMk/>
            <pc:sldMk cId="0" sldId="260"/>
            <ac:spMk id="3" creationId="{0AE2C900-8871-B874-5BC6-D81E232B8920}"/>
          </ac:spMkLst>
        </pc:spChg>
        <pc:spChg chg="mod">
          <ac:chgData name="Delphine Vincent" userId="66c5d284e898346d" providerId="LiveId" clId="{85B99D11-DAAE-422E-BDCC-156D8EFA36DC}" dt="2024-07-17T01:34:02.671" v="631" actId="1036"/>
          <ac:spMkLst>
            <pc:docMk/>
            <pc:sldMk cId="0" sldId="260"/>
            <ac:spMk id="315" creationId="{00000000-0000-0000-0000-000000000000}"/>
          </ac:spMkLst>
        </pc:spChg>
        <pc:graphicFrameChg chg="add mod modGraphic">
          <ac:chgData name="Delphine Vincent" userId="66c5d284e898346d" providerId="LiveId" clId="{85B99D11-DAAE-422E-BDCC-156D8EFA36DC}" dt="2024-07-17T01:31:58.481" v="539" actId="1076"/>
          <ac:graphicFrameMkLst>
            <pc:docMk/>
            <pc:sldMk cId="0" sldId="260"/>
            <ac:graphicFrameMk id="4" creationId="{59774292-6782-AF7A-A780-375662E14614}"/>
          </ac:graphicFrameMkLst>
        </pc:graphicFrameChg>
        <pc:graphicFrameChg chg="del">
          <ac:chgData name="Delphine Vincent" userId="66c5d284e898346d" providerId="LiveId" clId="{85B99D11-DAAE-422E-BDCC-156D8EFA36DC}" dt="2024-07-17T01:17:20.105" v="92" actId="478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addSp delSp modSp mod">
        <pc:chgData name="Delphine Vincent" userId="66c5d284e898346d" providerId="LiveId" clId="{85B99D11-DAAE-422E-BDCC-156D8EFA36DC}" dt="2024-07-17T02:06:49.853" v="1085" actId="1035"/>
        <pc:sldMkLst>
          <pc:docMk/>
          <pc:sldMk cId="0" sldId="261"/>
        </pc:sldMkLst>
        <pc:spChg chg="mod">
          <ac:chgData name="Delphine Vincent" userId="66c5d284e898346d" providerId="LiveId" clId="{85B99D11-DAAE-422E-BDCC-156D8EFA36DC}" dt="2024-07-17T02:06:43.315" v="1073" actId="1035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2:06:49.853" v="1085" actId="1035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2:06:38.062" v="1058" actId="1036"/>
          <ac:spMkLst>
            <pc:docMk/>
            <pc:sldMk cId="0" sldId="261"/>
            <ac:spMk id="324" creationId="{00000000-0000-0000-0000-000000000000}"/>
          </ac:spMkLst>
        </pc:spChg>
        <pc:graphicFrameChg chg="add mod modGraphic">
          <ac:chgData name="Delphine Vincent" userId="66c5d284e898346d" providerId="LiveId" clId="{85B99D11-DAAE-422E-BDCC-156D8EFA36DC}" dt="2024-07-17T02:06:49.853" v="1085" actId="1035"/>
          <ac:graphicFrameMkLst>
            <pc:docMk/>
            <pc:sldMk cId="0" sldId="261"/>
            <ac:graphicFrameMk id="2" creationId="{5E0B1438-3A09-8402-CBA9-99F06D2435E7}"/>
          </ac:graphicFrameMkLst>
        </pc:graphicFrameChg>
        <pc:graphicFrameChg chg="del mod">
          <ac:chgData name="Delphine Vincent" userId="66c5d284e898346d" providerId="LiveId" clId="{85B99D11-DAAE-422E-BDCC-156D8EFA36DC}" dt="2024-07-17T01:27:16.735" v="206" actId="478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modSp mod">
        <pc:chgData name="Delphine Vincent" userId="66c5d284e898346d" providerId="LiveId" clId="{85B99D11-DAAE-422E-BDCC-156D8EFA36DC}" dt="2024-07-17T02:02:01.473" v="994" actId="20577"/>
        <pc:sldMkLst>
          <pc:docMk/>
          <pc:sldMk cId="3403908015" sldId="265"/>
        </pc:sldMkLst>
        <pc:spChg chg="mod">
          <ac:chgData name="Delphine Vincent" userId="66c5d284e898346d" providerId="LiveId" clId="{85B99D11-DAAE-422E-BDCC-156D8EFA36DC}" dt="2024-07-17T02:02:01.473" v="994" actId="20577"/>
          <ac:spMkLst>
            <pc:docMk/>
            <pc:sldMk cId="3403908015" sldId="265"/>
            <ac:spMk id="310" creationId="{00000000-0000-0000-0000-000000000000}"/>
          </ac:spMkLst>
        </pc:spChg>
      </pc:sldChg>
      <pc:sldChg chg="del">
        <pc:chgData name="Delphine Vincent" userId="66c5d284e898346d" providerId="LiveId" clId="{85B99D11-DAAE-422E-BDCC-156D8EFA36DC}" dt="2024-07-17T02:16:56.228" v="1399" actId="47"/>
        <pc:sldMkLst>
          <pc:docMk/>
          <pc:sldMk cId="2063242561" sldId="266"/>
        </pc:sldMkLst>
      </pc:sldChg>
      <pc:sldChg chg="del">
        <pc:chgData name="Delphine Vincent" userId="66c5d284e898346d" providerId="LiveId" clId="{85B99D11-DAAE-422E-BDCC-156D8EFA36DC}" dt="2024-07-17T02:16:56.228" v="1399" actId="47"/>
        <pc:sldMkLst>
          <pc:docMk/>
          <pc:sldMk cId="4219240212" sldId="267"/>
        </pc:sldMkLst>
      </pc:sldChg>
      <pc:sldChg chg="addSp delSp modSp mod">
        <pc:chgData name="Delphine Vincent" userId="66c5d284e898346d" providerId="LiveId" clId="{85B99D11-DAAE-422E-BDCC-156D8EFA36DC}" dt="2024-07-17T03:05:15.940" v="2413" actId="1076"/>
        <pc:sldMkLst>
          <pc:docMk/>
          <pc:sldMk cId="542286849" sldId="268"/>
        </pc:sldMkLst>
        <pc:spChg chg="mod">
          <ac:chgData name="Delphine Vincent" userId="66c5d284e898346d" providerId="LiveId" clId="{85B99D11-DAAE-422E-BDCC-156D8EFA36DC}" dt="2024-07-17T03:04:46.651" v="2406" actId="20577"/>
          <ac:spMkLst>
            <pc:docMk/>
            <pc:sldMk cId="542286849" sldId="268"/>
            <ac:spMk id="2" creationId="{323988BE-C67C-A589-31BB-01690C151344}"/>
          </ac:spMkLst>
        </pc:spChg>
        <pc:spChg chg="add mod">
          <ac:chgData name="Delphine Vincent" userId="66c5d284e898346d" providerId="LiveId" clId="{85B99D11-DAAE-422E-BDCC-156D8EFA36DC}" dt="2024-07-17T02:29:55.769" v="1696" actId="313"/>
          <ac:spMkLst>
            <pc:docMk/>
            <pc:sldMk cId="542286849" sldId="268"/>
            <ac:spMk id="4" creationId="{5CC35D5C-DDC3-E24A-6441-DAB98A724E37}"/>
          </ac:spMkLst>
        </pc:spChg>
        <pc:spChg chg="mod">
          <ac:chgData name="Delphine Vincent" userId="66c5d284e898346d" providerId="LiveId" clId="{85B99D11-DAAE-422E-BDCC-156D8EFA36DC}" dt="2024-07-17T02:13:09.224" v="1332" actId="1076"/>
          <ac:spMkLst>
            <pc:docMk/>
            <pc:sldMk cId="542286849" sldId="268"/>
            <ac:spMk id="315" creationId="{00000000-0000-0000-0000-000000000000}"/>
          </ac:spMkLst>
        </pc:spChg>
        <pc:graphicFrameChg chg="add del mod modGraphic">
          <ac:chgData name="Delphine Vincent" userId="66c5d284e898346d" providerId="LiveId" clId="{85B99D11-DAAE-422E-BDCC-156D8EFA36DC}" dt="2024-07-17T02:26:58.686" v="1592" actId="478"/>
          <ac:graphicFrameMkLst>
            <pc:docMk/>
            <pc:sldMk cId="542286849" sldId="268"/>
            <ac:graphicFrameMk id="3" creationId="{86D73C39-37A8-FD6B-402F-E8169EE28A91}"/>
          </ac:graphicFrameMkLst>
        </pc:graphicFrameChg>
        <pc:graphicFrameChg chg="add mod modGraphic">
          <ac:chgData name="Delphine Vincent" userId="66c5d284e898346d" providerId="LiveId" clId="{85B99D11-DAAE-422E-BDCC-156D8EFA36DC}" dt="2024-07-17T03:05:15.940" v="2413" actId="1076"/>
          <ac:graphicFrameMkLst>
            <pc:docMk/>
            <pc:sldMk cId="542286849" sldId="268"/>
            <ac:graphicFrameMk id="5" creationId="{DBA3FD6F-C2D2-EEFB-5454-5DE2E66DF2F0}"/>
          </ac:graphicFrameMkLst>
        </pc:graphicFrameChg>
        <pc:graphicFrameChg chg="del">
          <ac:chgData name="Delphine Vincent" userId="66c5d284e898346d" providerId="LiveId" clId="{85B99D11-DAAE-422E-BDCC-156D8EFA36DC}" dt="2024-07-17T02:06:08.932" v="1048" actId="478"/>
          <ac:graphicFrameMkLst>
            <pc:docMk/>
            <pc:sldMk cId="542286849" sldId="268"/>
            <ac:graphicFrameMk id="317" creationId="{00000000-0000-0000-0000-000000000000}"/>
          </ac:graphicFrameMkLst>
        </pc:graphicFrameChg>
      </pc:sldChg>
      <pc:sldChg chg="del">
        <pc:chgData name="Delphine Vincent" userId="66c5d284e898346d" providerId="LiveId" clId="{85B99D11-DAAE-422E-BDCC-156D8EFA36DC}" dt="2024-07-17T02:16:56.228" v="1399" actId="47"/>
        <pc:sldMkLst>
          <pc:docMk/>
          <pc:sldMk cId="972647466" sldId="269"/>
        </pc:sldMkLst>
      </pc:sldChg>
      <pc:sldChg chg="del">
        <pc:chgData name="Delphine Vincent" userId="66c5d284e898346d" providerId="LiveId" clId="{85B99D11-DAAE-422E-BDCC-156D8EFA36DC}" dt="2024-07-17T02:16:56.228" v="1399" actId="47"/>
        <pc:sldMkLst>
          <pc:docMk/>
          <pc:sldMk cId="1341690039" sldId="270"/>
        </pc:sldMkLst>
      </pc:sldChg>
      <pc:sldChg chg="addSp delSp modSp add mod">
        <pc:chgData name="Delphine Vincent" userId="66c5d284e898346d" providerId="LiveId" clId="{85B99D11-DAAE-422E-BDCC-156D8EFA36DC}" dt="2024-07-17T02:14:02.237" v="1352" actId="1036"/>
        <pc:sldMkLst>
          <pc:docMk/>
          <pc:sldMk cId="826689990" sldId="271"/>
        </pc:sldMkLst>
        <pc:spChg chg="add del mod">
          <ac:chgData name="Delphine Vincent" userId="66c5d284e898346d" providerId="LiveId" clId="{85B99D11-DAAE-422E-BDCC-156D8EFA36DC}" dt="2024-07-17T02:13:38.167" v="1338" actId="478"/>
          <ac:spMkLst>
            <pc:docMk/>
            <pc:sldMk cId="826689990" sldId="271"/>
            <ac:spMk id="3" creationId="{A072AD74-9A02-602C-5D47-0F99DF6F5E3F}"/>
          </ac:spMkLst>
        </pc:spChg>
        <pc:spChg chg="add del mod">
          <ac:chgData name="Delphine Vincent" userId="66c5d284e898346d" providerId="LiveId" clId="{85B99D11-DAAE-422E-BDCC-156D8EFA36DC}" dt="2024-07-17T02:13:59.126" v="1343" actId="478"/>
          <ac:spMkLst>
            <pc:docMk/>
            <pc:sldMk cId="826689990" sldId="271"/>
            <ac:spMk id="4" creationId="{68D69646-ADAB-2294-A0EE-53E0F3D7B158}"/>
          </ac:spMkLst>
        </pc:spChg>
        <pc:spChg chg="mod">
          <ac:chgData name="Delphine Vincent" userId="66c5d284e898346d" providerId="LiveId" clId="{85B99D11-DAAE-422E-BDCC-156D8EFA36DC}" dt="2024-07-17T01:38:54.141" v="653" actId="20577"/>
          <ac:spMkLst>
            <pc:docMk/>
            <pc:sldMk cId="826689990" sldId="271"/>
            <ac:spMk id="322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1:40:43.734" v="662" actId="14100"/>
          <ac:spMkLst>
            <pc:docMk/>
            <pc:sldMk cId="826689990" sldId="271"/>
            <ac:spMk id="323" creationId="{00000000-0000-0000-0000-000000000000}"/>
          </ac:spMkLst>
        </pc:spChg>
        <pc:spChg chg="mod">
          <ac:chgData name="Delphine Vincent" userId="66c5d284e898346d" providerId="LiveId" clId="{85B99D11-DAAE-422E-BDCC-156D8EFA36DC}" dt="2024-07-17T02:14:02.237" v="1352" actId="1036"/>
          <ac:spMkLst>
            <pc:docMk/>
            <pc:sldMk cId="826689990" sldId="271"/>
            <ac:spMk id="324" creationId="{00000000-0000-0000-0000-000000000000}"/>
          </ac:spMkLst>
        </pc:spChg>
        <pc:graphicFrameChg chg="del">
          <ac:chgData name="Delphine Vincent" userId="66c5d284e898346d" providerId="LiveId" clId="{85B99D11-DAAE-422E-BDCC-156D8EFA36DC}" dt="2024-07-17T01:42:21.594" v="670" actId="478"/>
          <ac:graphicFrameMkLst>
            <pc:docMk/>
            <pc:sldMk cId="826689990" sldId="271"/>
            <ac:graphicFrameMk id="2" creationId="{5E0B1438-3A09-8402-CBA9-99F06D2435E7}"/>
          </ac:graphicFrameMkLst>
        </pc:graphicFrameChg>
      </pc:sldChg>
      <pc:sldChg chg="addSp delSp modSp add mod">
        <pc:chgData name="Delphine Vincent" userId="66c5d284e898346d" providerId="LiveId" clId="{85B99D11-DAAE-422E-BDCC-156D8EFA36DC}" dt="2024-07-17T03:05:29.103" v="2421" actId="1038"/>
        <pc:sldMkLst>
          <pc:docMk/>
          <pc:sldMk cId="1567783877" sldId="272"/>
        </pc:sldMkLst>
        <pc:spChg chg="mod">
          <ac:chgData name="Delphine Vincent" userId="66c5d284e898346d" providerId="LiveId" clId="{85B99D11-DAAE-422E-BDCC-156D8EFA36DC}" dt="2024-07-17T03:01:28.067" v="2395" actId="20577"/>
          <ac:spMkLst>
            <pc:docMk/>
            <pc:sldMk cId="1567783877" sldId="272"/>
            <ac:spMk id="2" creationId="{323988BE-C67C-A589-31BB-01690C151344}"/>
          </ac:spMkLst>
        </pc:spChg>
        <pc:spChg chg="mod">
          <ac:chgData name="Delphine Vincent" userId="66c5d284e898346d" providerId="LiveId" clId="{85B99D11-DAAE-422E-BDCC-156D8EFA36DC}" dt="2024-07-17T03:05:29.103" v="2421" actId="1038"/>
          <ac:spMkLst>
            <pc:docMk/>
            <pc:sldMk cId="1567783877" sldId="272"/>
            <ac:spMk id="4" creationId="{5CC35D5C-DDC3-E24A-6441-DAB98A724E37}"/>
          </ac:spMkLst>
        </pc:spChg>
        <pc:spChg chg="add del mod">
          <ac:chgData name="Delphine Vincent" userId="66c5d284e898346d" providerId="LiveId" clId="{85B99D11-DAAE-422E-BDCC-156D8EFA36DC}" dt="2024-07-17T02:25:32.217" v="1557" actId="478"/>
          <ac:spMkLst>
            <pc:docMk/>
            <pc:sldMk cId="1567783877" sldId="272"/>
            <ac:spMk id="6" creationId="{E8520C14-EEFF-394B-95BF-2935CDB9D00A}"/>
          </ac:spMkLst>
        </pc:spChg>
        <pc:spChg chg="mod">
          <ac:chgData name="Delphine Vincent" userId="66c5d284e898346d" providerId="LiveId" clId="{85B99D11-DAAE-422E-BDCC-156D8EFA36DC}" dt="2024-07-17T02:17:05.457" v="1403" actId="20577"/>
          <ac:spMkLst>
            <pc:docMk/>
            <pc:sldMk cId="1567783877" sldId="272"/>
            <ac:spMk id="315" creationId="{00000000-0000-0000-0000-000000000000}"/>
          </ac:spMkLst>
        </pc:spChg>
        <pc:graphicFrameChg chg="del">
          <ac:chgData name="Delphine Vincent" userId="66c5d284e898346d" providerId="LiveId" clId="{85B99D11-DAAE-422E-BDCC-156D8EFA36DC}" dt="2024-07-17T02:25:55.489" v="1563" actId="478"/>
          <ac:graphicFrameMkLst>
            <pc:docMk/>
            <pc:sldMk cId="1567783877" sldId="272"/>
            <ac:graphicFrameMk id="3" creationId="{86D73C39-37A8-FD6B-402F-E8169EE28A91}"/>
          </ac:graphicFrameMkLst>
        </pc:graphicFrameChg>
        <pc:graphicFrameChg chg="add del mod">
          <ac:chgData name="Delphine Vincent" userId="66c5d284e898346d" providerId="LiveId" clId="{85B99D11-DAAE-422E-BDCC-156D8EFA36DC}" dt="2024-07-17T02:25:32.217" v="1557" actId="478"/>
          <ac:graphicFrameMkLst>
            <pc:docMk/>
            <pc:sldMk cId="1567783877" sldId="272"/>
            <ac:graphicFrameMk id="5" creationId="{367186E6-5995-E74D-16ED-2A05B1B9688F}"/>
          </ac:graphicFrameMkLst>
        </pc:graphicFrameChg>
        <pc:graphicFrameChg chg="add mod modGraphic">
          <ac:chgData name="Delphine Vincent" userId="66c5d284e898346d" providerId="LiveId" clId="{85B99D11-DAAE-422E-BDCC-156D8EFA36DC}" dt="2024-07-17T03:05:23.324" v="2414" actId="1076"/>
          <ac:graphicFrameMkLst>
            <pc:docMk/>
            <pc:sldMk cId="1567783877" sldId="272"/>
            <ac:graphicFrameMk id="7" creationId="{1217ACEA-94FE-DDC1-9E0B-A7AB1ACD254D}"/>
          </ac:graphicFrameMkLst>
        </pc:graphicFrameChg>
      </pc:sldChg>
      <pc:sldChg chg="delSp modSp add mod">
        <pc:chgData name="Delphine Vincent" userId="66c5d284e898346d" providerId="LiveId" clId="{85B99D11-DAAE-422E-BDCC-156D8EFA36DC}" dt="2024-07-17T02:50:04.544" v="1876" actId="20577"/>
        <pc:sldMkLst>
          <pc:docMk/>
          <pc:sldMk cId="4264448947" sldId="273"/>
        </pc:sldMkLst>
        <pc:spChg chg="mod">
          <ac:chgData name="Delphine Vincent" userId="66c5d284e898346d" providerId="LiveId" clId="{85B99D11-DAAE-422E-BDCC-156D8EFA36DC}" dt="2024-07-17T02:39:27.476" v="1833" actId="1076"/>
          <ac:spMkLst>
            <pc:docMk/>
            <pc:sldMk cId="4264448947" sldId="273"/>
            <ac:spMk id="2" creationId="{323988BE-C67C-A589-31BB-01690C151344}"/>
          </ac:spMkLst>
        </pc:spChg>
        <pc:spChg chg="mod">
          <ac:chgData name="Delphine Vincent" userId="66c5d284e898346d" providerId="LiveId" clId="{85B99D11-DAAE-422E-BDCC-156D8EFA36DC}" dt="2024-07-17T02:39:24.725" v="1832" actId="14100"/>
          <ac:spMkLst>
            <pc:docMk/>
            <pc:sldMk cId="4264448947" sldId="273"/>
            <ac:spMk id="4" creationId="{5CC35D5C-DDC3-E24A-6441-DAB98A724E37}"/>
          </ac:spMkLst>
        </pc:spChg>
        <pc:spChg chg="mod">
          <ac:chgData name="Delphine Vincent" userId="66c5d284e898346d" providerId="LiveId" clId="{85B99D11-DAAE-422E-BDCC-156D8EFA36DC}" dt="2024-07-17T02:50:04.544" v="1876" actId="20577"/>
          <ac:spMkLst>
            <pc:docMk/>
            <pc:sldMk cId="4264448947" sldId="273"/>
            <ac:spMk id="315" creationId="{00000000-0000-0000-0000-000000000000}"/>
          </ac:spMkLst>
        </pc:spChg>
        <pc:graphicFrameChg chg="del">
          <ac:chgData name="Delphine Vincent" userId="66c5d284e898346d" providerId="LiveId" clId="{85B99D11-DAAE-422E-BDCC-156D8EFA36DC}" dt="2024-07-17T02:38:05.829" v="1758" actId="478"/>
          <ac:graphicFrameMkLst>
            <pc:docMk/>
            <pc:sldMk cId="4264448947" sldId="273"/>
            <ac:graphicFrameMk id="7" creationId="{1217ACEA-94FE-DDC1-9E0B-A7AB1ACD254D}"/>
          </ac:graphicFrameMkLst>
        </pc:graphicFrameChg>
      </pc:sldChg>
      <pc:sldChg chg="addSp modSp add mod">
        <pc:chgData name="Delphine Vincent" userId="66c5d284e898346d" providerId="LiveId" clId="{85B99D11-DAAE-422E-BDCC-156D8EFA36DC}" dt="2024-07-17T02:55:51.045" v="2215" actId="20577"/>
        <pc:sldMkLst>
          <pc:docMk/>
          <pc:sldMk cId="4130915931" sldId="274"/>
        </pc:sldMkLst>
        <pc:spChg chg="mod">
          <ac:chgData name="Delphine Vincent" userId="66c5d284e898346d" providerId="LiveId" clId="{85B99D11-DAAE-422E-BDCC-156D8EFA36DC}" dt="2024-07-17T02:51:30.924" v="1910" actId="1035"/>
          <ac:spMkLst>
            <pc:docMk/>
            <pc:sldMk cId="4130915931" sldId="274"/>
            <ac:spMk id="2" creationId="{323988BE-C67C-A589-31BB-01690C151344}"/>
          </ac:spMkLst>
        </pc:spChg>
        <pc:spChg chg="mod">
          <ac:chgData name="Delphine Vincent" userId="66c5d284e898346d" providerId="LiveId" clId="{85B99D11-DAAE-422E-BDCC-156D8EFA36DC}" dt="2024-07-17T02:55:51.045" v="2215" actId="20577"/>
          <ac:spMkLst>
            <pc:docMk/>
            <pc:sldMk cId="4130915931" sldId="274"/>
            <ac:spMk id="4" creationId="{5CC35D5C-DDC3-E24A-6441-DAB98A724E37}"/>
          </ac:spMkLst>
        </pc:spChg>
        <pc:spChg chg="mod">
          <ac:chgData name="Delphine Vincent" userId="66c5d284e898346d" providerId="LiveId" clId="{85B99D11-DAAE-422E-BDCC-156D8EFA36DC}" dt="2024-07-17T02:51:18.816" v="1903" actId="1035"/>
          <ac:spMkLst>
            <pc:docMk/>
            <pc:sldMk cId="4130915931" sldId="274"/>
            <ac:spMk id="315" creationId="{00000000-0000-0000-0000-000000000000}"/>
          </ac:spMkLst>
        </pc:spChg>
        <pc:graphicFrameChg chg="add mod modGraphic">
          <ac:chgData name="Delphine Vincent" userId="66c5d284e898346d" providerId="LiveId" clId="{85B99D11-DAAE-422E-BDCC-156D8EFA36DC}" dt="2024-07-17T02:51:36.989" v="1912" actId="14100"/>
          <ac:graphicFrameMkLst>
            <pc:docMk/>
            <pc:sldMk cId="4130915931" sldId="274"/>
            <ac:graphicFrameMk id="3" creationId="{C5890F2C-EE20-1C95-EBC6-40CAE9C56728}"/>
          </ac:graphicFrameMkLst>
        </pc:graphicFrameChg>
      </pc:sldChg>
      <pc:sldChg chg="addSp delSp modSp add mod ord">
        <pc:chgData name="Delphine Vincent" userId="66c5d284e898346d" providerId="LiveId" clId="{85B99D11-DAAE-422E-BDCC-156D8EFA36DC}" dt="2024-07-17T03:29:54.068" v="3368" actId="14100"/>
        <pc:sldMkLst>
          <pc:docMk/>
          <pc:sldMk cId="393051139" sldId="275"/>
        </pc:sldMkLst>
        <pc:spChg chg="del">
          <ac:chgData name="Delphine Vincent" userId="66c5d284e898346d" providerId="LiveId" clId="{85B99D11-DAAE-422E-BDCC-156D8EFA36DC}" dt="2024-07-17T02:58:40.166" v="2346" actId="478"/>
          <ac:spMkLst>
            <pc:docMk/>
            <pc:sldMk cId="393051139" sldId="275"/>
            <ac:spMk id="2" creationId="{323988BE-C67C-A589-31BB-01690C151344}"/>
          </ac:spMkLst>
        </pc:spChg>
        <pc:spChg chg="mod">
          <ac:chgData name="Delphine Vincent" userId="66c5d284e898346d" providerId="LiveId" clId="{85B99D11-DAAE-422E-BDCC-156D8EFA36DC}" dt="2024-07-17T03:29:54.068" v="3368" actId="14100"/>
          <ac:spMkLst>
            <pc:docMk/>
            <pc:sldMk cId="393051139" sldId="275"/>
            <ac:spMk id="4" creationId="{5CC35D5C-DDC3-E24A-6441-DAB98A724E37}"/>
          </ac:spMkLst>
        </pc:spChg>
        <pc:spChg chg="add mod">
          <ac:chgData name="Delphine Vincent" userId="66c5d284e898346d" providerId="LiveId" clId="{85B99D11-DAAE-422E-BDCC-156D8EFA36DC}" dt="2024-07-17T03:12:59.388" v="2584" actId="552"/>
          <ac:spMkLst>
            <pc:docMk/>
            <pc:sldMk cId="393051139" sldId="275"/>
            <ac:spMk id="14" creationId="{DA7B64D3-F93D-FDCF-0E70-E27C9A38C96B}"/>
          </ac:spMkLst>
        </pc:spChg>
        <pc:spChg chg="add mod">
          <ac:chgData name="Delphine Vincent" userId="66c5d284e898346d" providerId="LiveId" clId="{85B99D11-DAAE-422E-BDCC-156D8EFA36DC}" dt="2024-07-17T03:12:59.388" v="2584" actId="552"/>
          <ac:spMkLst>
            <pc:docMk/>
            <pc:sldMk cId="393051139" sldId="275"/>
            <ac:spMk id="15" creationId="{D670DA7F-EDA4-9570-3BD0-B10F49DE0892}"/>
          </ac:spMkLst>
        </pc:spChg>
        <pc:spChg chg="add mod">
          <ac:chgData name="Delphine Vincent" userId="66c5d284e898346d" providerId="LiveId" clId="{85B99D11-DAAE-422E-BDCC-156D8EFA36DC}" dt="2024-07-17T03:12:59.388" v="2584" actId="552"/>
          <ac:spMkLst>
            <pc:docMk/>
            <pc:sldMk cId="393051139" sldId="275"/>
            <ac:spMk id="16" creationId="{DC470532-1533-C27F-C431-C0CB5B0239A7}"/>
          </ac:spMkLst>
        </pc:spChg>
        <pc:spChg chg="mod">
          <ac:chgData name="Delphine Vincent" userId="66c5d284e898346d" providerId="LiveId" clId="{85B99D11-DAAE-422E-BDCC-156D8EFA36DC}" dt="2024-07-17T03:07:55.088" v="2449" actId="1035"/>
          <ac:spMkLst>
            <pc:docMk/>
            <pc:sldMk cId="393051139" sldId="275"/>
            <ac:spMk id="315" creationId="{00000000-0000-0000-0000-000000000000}"/>
          </ac:spMkLst>
        </pc:spChg>
        <pc:picChg chg="add del mod">
          <ac:chgData name="Delphine Vincent" userId="66c5d284e898346d" providerId="LiveId" clId="{85B99D11-DAAE-422E-BDCC-156D8EFA36DC}" dt="2024-07-17T03:05:58.864" v="2422" actId="478"/>
          <ac:picMkLst>
            <pc:docMk/>
            <pc:sldMk cId="393051139" sldId="275"/>
            <ac:picMk id="5" creationId="{4924E411-58B6-27EF-4F36-35F29C8848E6}"/>
          </ac:picMkLst>
        </pc:picChg>
        <pc:picChg chg="add del mod">
          <ac:chgData name="Delphine Vincent" userId="66c5d284e898346d" providerId="LiveId" clId="{85B99D11-DAAE-422E-BDCC-156D8EFA36DC}" dt="2024-07-17T03:06:13.922" v="2425" actId="478"/>
          <ac:picMkLst>
            <pc:docMk/>
            <pc:sldMk cId="393051139" sldId="275"/>
            <ac:picMk id="7" creationId="{B0BAC730-08EA-8657-A513-18787D9A0106}"/>
          </ac:picMkLst>
        </pc:picChg>
        <pc:picChg chg="add mod">
          <ac:chgData name="Delphine Vincent" userId="66c5d284e898346d" providerId="LiveId" clId="{85B99D11-DAAE-422E-BDCC-156D8EFA36DC}" dt="2024-07-17T03:12:59.388" v="2584" actId="552"/>
          <ac:picMkLst>
            <pc:docMk/>
            <pc:sldMk cId="393051139" sldId="275"/>
            <ac:picMk id="9" creationId="{746B1C0B-6405-BB4F-1F01-8B71FDD0D523}"/>
          </ac:picMkLst>
        </pc:picChg>
        <pc:picChg chg="add mod">
          <ac:chgData name="Delphine Vincent" userId="66c5d284e898346d" providerId="LiveId" clId="{85B99D11-DAAE-422E-BDCC-156D8EFA36DC}" dt="2024-07-17T03:12:59.388" v="2584" actId="552"/>
          <ac:picMkLst>
            <pc:docMk/>
            <pc:sldMk cId="393051139" sldId="275"/>
            <ac:picMk id="11" creationId="{9CCF991B-22B7-6067-3D62-844D0305AB4D}"/>
          </ac:picMkLst>
        </pc:picChg>
        <pc:picChg chg="add mod">
          <ac:chgData name="Delphine Vincent" userId="66c5d284e898346d" providerId="LiveId" clId="{85B99D11-DAAE-422E-BDCC-156D8EFA36DC}" dt="2024-07-17T03:12:59.388" v="2584" actId="552"/>
          <ac:picMkLst>
            <pc:docMk/>
            <pc:sldMk cId="393051139" sldId="275"/>
            <ac:picMk id="13" creationId="{50358E97-3820-49FE-29A6-3EDD45D833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85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190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03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7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74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6695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rgbClr val="295269"/>
                </a:solidFill>
              </a:rPr>
              <a:t>Project Assignment: Attribution Queries using SQL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46035" y="712925"/>
            <a:ext cx="8851929" cy="42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600" dirty="0" err="1">
                <a:effectLst/>
                <a:latin typeface="Apercu"/>
              </a:rPr>
              <a:t>CoolTShirts</a:t>
            </a:r>
            <a:r>
              <a:rPr lang="en-AU" sz="1600" dirty="0">
                <a:effectLst/>
                <a:latin typeface="Apercu"/>
              </a:rPr>
              <a:t>, an innovative apparel shop, is running a bunch of marketing campaigns. In this project, you’ll be helping them answer these questions about their campaigns: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AU" sz="1600" dirty="0">
              <a:effectLst/>
              <a:latin typeface="Apercu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effectLst/>
                <a:latin typeface="Apercu"/>
              </a:rPr>
              <a:t>1. Get familiar with the company.</a:t>
            </a: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How many campaigns and sources does </a:t>
            </a:r>
            <a:r>
              <a:rPr lang="en-AU" sz="1600" dirty="0" err="1">
                <a:effectLst/>
                <a:latin typeface="Apercu"/>
              </a:rPr>
              <a:t>CoolTShirts</a:t>
            </a:r>
            <a:r>
              <a:rPr lang="en-AU" sz="1600" dirty="0">
                <a:effectLst/>
                <a:latin typeface="Apercu"/>
              </a:rPr>
              <a:t> use and how are they related? Be sure to explain the difference between</a:t>
            </a:r>
            <a:r>
              <a:rPr lang="en-US" sz="1600" dirty="0">
                <a:effectLst/>
                <a:latin typeface="Apercu"/>
              </a:rPr>
              <a:t> </a:t>
            </a:r>
            <a:r>
              <a:rPr lang="en-US" sz="1600" b="1" dirty="0" err="1">
                <a:effectLst/>
                <a:latin typeface="Monaco"/>
              </a:rPr>
              <a:t>utm_campaign</a:t>
            </a:r>
            <a:r>
              <a:rPr lang="en-US" sz="1600" dirty="0">
                <a:effectLst/>
                <a:latin typeface="Apercu"/>
              </a:rPr>
              <a:t> </a:t>
            </a:r>
            <a:r>
              <a:rPr lang="en-AU" sz="1600" dirty="0">
                <a:effectLst/>
                <a:latin typeface="Apercu"/>
              </a:rPr>
              <a:t>and</a:t>
            </a:r>
            <a:r>
              <a:rPr lang="en-US" sz="1600" dirty="0">
                <a:effectLst/>
                <a:latin typeface="Apercu"/>
              </a:rPr>
              <a:t> </a:t>
            </a:r>
            <a:r>
              <a:rPr lang="en-US" sz="1600" b="1" dirty="0" err="1">
                <a:effectLst/>
                <a:latin typeface="Monaco"/>
              </a:rPr>
              <a:t>utm_source</a:t>
            </a:r>
            <a:r>
              <a:rPr lang="en-AU" sz="1600" dirty="0">
                <a:effectLst/>
                <a:latin typeface="Apercu"/>
              </a:rPr>
              <a:t>.</a:t>
            </a: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What pages are on their website?</a:t>
            </a:r>
          </a:p>
          <a:p>
            <a:pPr marL="363538" rtl="0" fontAlgn="ctr">
              <a:spcBef>
                <a:spcPts val="0"/>
              </a:spcBef>
              <a:spcAft>
                <a:spcPts val="0"/>
              </a:spcAft>
            </a:pP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effectLst/>
                <a:latin typeface="Apercu"/>
              </a:rPr>
              <a:t>2. What is the user journey?</a:t>
            </a: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How many first touches is each campaign responsible for?</a:t>
            </a: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How many last touches is each campaign responsible for?</a:t>
            </a: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How many visitors make a purchase?</a:t>
            </a: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How many last touches</a:t>
            </a:r>
            <a:r>
              <a:rPr lang="en-US" sz="1600" dirty="0">
                <a:effectLst/>
                <a:latin typeface="Apercu"/>
              </a:rPr>
              <a:t> </a:t>
            </a:r>
            <a:r>
              <a:rPr lang="en-US" sz="1600" i="1" dirty="0">
                <a:effectLst/>
                <a:latin typeface="Apercu"/>
              </a:rPr>
              <a:t>on the purchase page</a:t>
            </a:r>
            <a:r>
              <a:rPr lang="en-US" sz="1600" dirty="0">
                <a:effectLst/>
                <a:latin typeface="Apercu"/>
              </a:rPr>
              <a:t> </a:t>
            </a:r>
            <a:r>
              <a:rPr lang="en-AU" sz="1600" dirty="0">
                <a:effectLst/>
                <a:latin typeface="Apercu"/>
              </a:rPr>
              <a:t>is each campaign responsible for?</a:t>
            </a: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effectLst/>
                <a:latin typeface="Apercu"/>
              </a:rPr>
              <a:t>What is the typical user journey?</a:t>
            </a:r>
          </a:p>
          <a:p>
            <a:pPr marL="363538" rtl="0" fontAlgn="ctr">
              <a:spcBef>
                <a:spcPts val="0"/>
              </a:spcBef>
              <a:spcAft>
                <a:spcPts val="0"/>
              </a:spcAft>
            </a:pPr>
            <a:endParaRPr lang="en-AU" sz="16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600" dirty="0">
                <a:effectLst/>
                <a:latin typeface="Apercu"/>
              </a:rPr>
              <a:t>3. Optimize the campaign budget.</a:t>
            </a:r>
          </a:p>
          <a:p>
            <a:pPr marL="363538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 err="1">
                <a:effectLst/>
                <a:latin typeface="Apercu"/>
              </a:rPr>
              <a:t>CoolTShirts</a:t>
            </a:r>
            <a:r>
              <a:rPr lang="en-AU" sz="1600" dirty="0">
                <a:effectLst/>
                <a:latin typeface="Apercu"/>
              </a:rPr>
              <a:t> can re-invest in 5 campaigns. Which should they pick and why?</a:t>
            </a:r>
            <a:endParaRPr lang="en-AU" sz="1600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579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Last touch per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93785" y="1165394"/>
            <a:ext cx="3552092" cy="37348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4 - User last journey: last touches per campaign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    MAX(timestamp)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lt_user_count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lt_user_count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DESC;</a:t>
            </a: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5CC35D5C-DDC3-E24A-6441-DAB98A724E37}"/>
              </a:ext>
            </a:extLst>
          </p:cNvPr>
          <p:cNvSpPr txBox="1"/>
          <p:nvPr/>
        </p:nvSpPr>
        <p:spPr>
          <a:xfrm>
            <a:off x="3741560" y="4044408"/>
            <a:ext cx="5334000" cy="92997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All campaigns trigger last touches, with ‘weekly-newsletter’ eliciting most of the touches (447=23%) and ‘cool-</a:t>
            </a:r>
            <a:r>
              <a:rPr lang="en-US" sz="1600" dirty="0" err="1">
                <a:solidFill>
                  <a:schemeClr val="tx1"/>
                </a:solidFill>
                <a:latin typeface="Monaco"/>
              </a:rPr>
              <a:t>tshirts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-search’ being the least successful (60=3%). 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17ACEA-94FE-DDC1-9E0B-A7AB1ACD2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465543"/>
              </p:ext>
            </p:extLst>
          </p:nvPr>
        </p:nvGraphicFramePr>
        <p:xfrm>
          <a:off x="3704492" y="738583"/>
          <a:ext cx="5392615" cy="3169920"/>
        </p:xfrm>
        <a:graphic>
          <a:graphicData uri="http://schemas.openxmlformats.org/drawingml/2006/table">
            <a:tbl>
              <a:tblPr/>
              <a:tblGrid>
                <a:gridCol w="2825261">
                  <a:extLst>
                    <a:ext uri="{9D8B030D-6E8A-4147-A177-3AD203B41FA5}">
                      <a16:colId xmlns:a16="http://schemas.microsoft.com/office/drawing/2014/main" val="2149435211"/>
                    </a:ext>
                  </a:extLst>
                </a:gridCol>
                <a:gridCol w="1348154">
                  <a:extLst>
                    <a:ext uri="{9D8B030D-6E8A-4147-A177-3AD203B41FA5}">
                      <a16:colId xmlns:a16="http://schemas.microsoft.com/office/drawing/2014/main" val="29420575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01003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lt_user_count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922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89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222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35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871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01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313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3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41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78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579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Purchasing customers in total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187569" y="1105128"/>
            <a:ext cx="4994030" cy="92997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5 - number of purchasing customers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purchasing_user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5CC35D5C-DDC3-E24A-6441-DAB98A724E37}"/>
              </a:ext>
            </a:extLst>
          </p:cNvPr>
          <p:cNvSpPr txBox="1"/>
          <p:nvPr/>
        </p:nvSpPr>
        <p:spPr>
          <a:xfrm>
            <a:off x="187569" y="2305590"/>
            <a:ext cx="6529754" cy="48450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361 customers made a purchase, which represents 18% of all visitors. 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444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04799" y="-33996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Purchasing customers per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187569" y="450741"/>
            <a:ext cx="4009293" cy="464586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6 - User last journey: last touches per campaign leading to purchase*/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    MAX(timestamp)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'4 - purchase' -- Move the filter here to only include visits to the purchase page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purchasing_user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pv.page_name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'4 - purchase' -- This line is optional if the filter is already applied in the CTE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purchasing_user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DESC;</a:t>
            </a: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5CC35D5C-DDC3-E24A-6441-DAB98A724E37}"/>
              </a:ext>
            </a:extLst>
          </p:cNvPr>
          <p:cNvSpPr txBox="1"/>
          <p:nvPr/>
        </p:nvSpPr>
        <p:spPr>
          <a:xfrm>
            <a:off x="4314093" y="3724083"/>
            <a:ext cx="4642338" cy="13725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The most successful campaign leading to purchase is ‘weekly newsletter’ by email accounting for 32% of all purchase, closely followed by ‘retargeting-ad’ via Facebook (31%). A ‘cool-</a:t>
            </a:r>
            <a:r>
              <a:rPr lang="en-US" sz="1600" dirty="0" err="1">
                <a:solidFill>
                  <a:schemeClr val="tx1"/>
                </a:solidFill>
                <a:latin typeface="Monaco"/>
              </a:rPr>
              <a:t>tshirts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-search’ via Google only elicited 2 purchases (0.6%).</a:t>
            </a:r>
          </a:p>
          <a:p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90F2C-EE20-1C95-EBC6-40CAE9C56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56589"/>
              </p:ext>
            </p:extLst>
          </p:nvPr>
        </p:nvGraphicFramePr>
        <p:xfrm>
          <a:off x="4314093" y="497633"/>
          <a:ext cx="4654062" cy="3169920"/>
        </p:xfrm>
        <a:graphic>
          <a:graphicData uri="http://schemas.openxmlformats.org/drawingml/2006/table">
            <a:tbl>
              <a:tblPr/>
              <a:tblGrid>
                <a:gridCol w="2316503">
                  <a:extLst>
                    <a:ext uri="{9D8B030D-6E8A-4147-A177-3AD203B41FA5}">
                      <a16:colId xmlns:a16="http://schemas.microsoft.com/office/drawing/2014/main" val="455578372"/>
                    </a:ext>
                  </a:extLst>
                </a:gridCol>
                <a:gridCol w="1059679">
                  <a:extLst>
                    <a:ext uri="{9D8B030D-6E8A-4147-A177-3AD203B41FA5}">
                      <a16:colId xmlns:a16="http://schemas.microsoft.com/office/drawing/2014/main" val="3756695135"/>
                    </a:ext>
                  </a:extLst>
                </a:gridCol>
                <a:gridCol w="1277880">
                  <a:extLst>
                    <a:ext uri="{9D8B030D-6E8A-4147-A177-3AD203B41FA5}">
                      <a16:colId xmlns:a16="http://schemas.microsoft.com/office/drawing/2014/main" val="4239718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purchasing_user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79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38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571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2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932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83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11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15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AU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09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91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211287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Campaign investments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5CC35D5C-DDC3-E24A-6441-DAB98A724E37}"/>
              </a:ext>
            </a:extLst>
          </p:cNvPr>
          <p:cNvSpPr txBox="1"/>
          <p:nvPr/>
        </p:nvSpPr>
        <p:spPr>
          <a:xfrm>
            <a:off x="103595" y="662006"/>
            <a:ext cx="5590910" cy="39667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Our analysis showed that whilst the ‘interview-with-cool-</a:t>
            </a:r>
            <a:r>
              <a:rPr lang="en-US" sz="1600" dirty="0" err="1">
                <a:solidFill>
                  <a:schemeClr val="tx1"/>
                </a:solidFill>
                <a:latin typeface="Monaco"/>
              </a:rPr>
              <a:t>tshirts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-founder’ campaign via Medium enticed most of the visitors’ first touches (31%), it only resulted in 184 last touches (9%) and 7 purchases (2%). </a:t>
            </a:r>
          </a:p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Both the weekly newsletter via email and retargeting-ad via Facebook triggered the largest numbers of last touches, respectively 447 (23%) and 443 (22%), and ultimately the largest sales (32% and 31%, respectively).</a:t>
            </a:r>
          </a:p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The next best 2 campaigns are: retargeting-campaign by email and paid-search via google.</a:t>
            </a:r>
          </a:p>
          <a:p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I would advice </a:t>
            </a:r>
            <a:r>
              <a:rPr lang="en-US" sz="1600" dirty="0" err="1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CoolTShirts</a:t>
            </a: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 to renew their investments with these 4 campaign-mode/provider. As there is enough money to invest into a 5</a:t>
            </a:r>
            <a:r>
              <a:rPr lang="en-US" sz="1600" baseline="300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th</a:t>
            </a: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 campaign but none of the other campaigns explored so far are successful, I’d recommend exploring alternative options (tik </a:t>
            </a:r>
            <a:r>
              <a:rPr lang="en-US" sz="1600" dirty="0" err="1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tok</a:t>
            </a: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, twitter, </a:t>
            </a:r>
            <a:r>
              <a:rPr lang="en-US" sz="1600" dirty="0" err="1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youtube</a:t>
            </a: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etc</a:t>
            </a: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…). 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B1C0B-6405-BB4F-1F01-8B71FDD0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48" y="491250"/>
            <a:ext cx="3051157" cy="838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F991B-22B7-6067-3D62-844D0305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48" y="1666703"/>
            <a:ext cx="3088826" cy="1552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58E97-3820-49FE-29A6-3EDD45D8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548" y="3521884"/>
            <a:ext cx="3209365" cy="1543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B64D3-F93D-FDCF-0E70-E27C9A38C96B}"/>
              </a:ext>
            </a:extLst>
          </p:cNvPr>
          <p:cNvSpPr txBox="1"/>
          <p:nvPr/>
        </p:nvSpPr>
        <p:spPr>
          <a:xfrm>
            <a:off x="5839548" y="207513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45F71"/>
                </a:solidFill>
              </a:rPr>
              <a:t>First touch/campaign</a:t>
            </a:r>
            <a:endParaRPr lang="en-AU" sz="1100" b="1" dirty="0">
              <a:solidFill>
                <a:srgbClr val="445F7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70DA7F-EDA4-9570-3BD0-B10F49DE0892}"/>
              </a:ext>
            </a:extLst>
          </p:cNvPr>
          <p:cNvSpPr txBox="1"/>
          <p:nvPr/>
        </p:nvSpPr>
        <p:spPr>
          <a:xfrm>
            <a:off x="5839548" y="1395021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45F71"/>
                </a:solidFill>
              </a:rPr>
              <a:t>Last touch/campaign</a:t>
            </a:r>
            <a:endParaRPr lang="en-AU" sz="1100" b="1" dirty="0">
              <a:solidFill>
                <a:srgbClr val="445F7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70532-1533-C27F-C431-C0CB5B0239A7}"/>
              </a:ext>
            </a:extLst>
          </p:cNvPr>
          <p:cNvSpPr txBox="1"/>
          <p:nvPr/>
        </p:nvSpPr>
        <p:spPr>
          <a:xfrm>
            <a:off x="5839548" y="3256835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445F71"/>
                </a:solidFill>
              </a:rPr>
              <a:t>Purchase/campaign</a:t>
            </a:r>
            <a:endParaRPr lang="en-AU" sz="1100" b="1" dirty="0">
              <a:solidFill>
                <a:srgbClr val="445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6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Delphine Vincent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17/07/2024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64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646856" y="619141"/>
            <a:ext cx="6105635" cy="443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marR="0" lvl="0" indent="-4572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Inspect data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Whole data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Campaigns and sources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Pages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User journey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touches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Last touches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Purchasing customers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 leading to purchase</a:t>
            </a:r>
          </a:p>
          <a:p>
            <a:pPr marL="419100" marR="0" lvl="0" indent="-34290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 investment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76200" marR="0" lvl="0" algn="l" rtl="0">
              <a:lnSpc>
                <a:spcPct val="115000"/>
              </a:lnSpc>
              <a:spcAft>
                <a:spcPts val="60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Inspect data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1213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Inspect </a:t>
            </a:r>
            <a:r>
              <a:rPr lang="en-AU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page_visits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229638" y="1139173"/>
            <a:ext cx="3400125" cy="4875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Inspect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table */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LIMIT 7;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Shape 324">
            <a:extLst>
              <a:ext uri="{FF2B5EF4-FFF2-40B4-BE49-F238E27FC236}">
                <a16:creationId xmlns:a16="http://schemas.microsoft.com/office/drawing/2014/main" id="{0AE2C900-8871-B874-5BC6-D81E232B8920}"/>
              </a:ext>
            </a:extLst>
          </p:cNvPr>
          <p:cNvSpPr txBox="1"/>
          <p:nvPr/>
        </p:nvSpPr>
        <p:spPr>
          <a:xfrm>
            <a:off x="3845170" y="902309"/>
            <a:ext cx="4987130" cy="14488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There are 5 columns. </a:t>
            </a:r>
            <a:r>
              <a:rPr lang="en-US" sz="1600" dirty="0" err="1">
                <a:solidFill>
                  <a:schemeClr val="tx1"/>
                </a:solidFill>
                <a:effectLst/>
                <a:latin typeface="Monaco"/>
              </a:rPr>
              <a:t>Page_names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 represent the customer (</a:t>
            </a:r>
            <a:r>
              <a:rPr lang="en-US" sz="1600" dirty="0" err="1">
                <a:solidFill>
                  <a:schemeClr val="tx1"/>
                </a:solidFill>
                <a:effectLst/>
                <a:latin typeface="Monaco"/>
              </a:rPr>
              <a:t>user_id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) journey. Timestamp captures when those pages were visited. Campaigns (</a:t>
            </a:r>
            <a:r>
              <a:rPr lang="en-US" sz="1600" dirty="0" err="1">
                <a:solidFill>
                  <a:schemeClr val="tx1"/>
                </a:solidFill>
                <a:effectLst/>
                <a:latin typeface="Monaco"/>
              </a:rPr>
              <a:t>utm_campaigns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) are advertisement events from </a:t>
            </a:r>
            <a:r>
              <a:rPr lang="en-US" sz="1600" dirty="0" err="1">
                <a:solidFill>
                  <a:schemeClr val="tx1"/>
                </a:solidFill>
                <a:effectLst/>
                <a:latin typeface="Monaco"/>
              </a:rPr>
              <a:t>CoolTSHirts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 assigned to specific sources (</a:t>
            </a:r>
            <a:r>
              <a:rPr lang="en-US" sz="1600" dirty="0" err="1">
                <a:solidFill>
                  <a:schemeClr val="tx1"/>
                </a:solidFill>
                <a:effectLst/>
                <a:latin typeface="Monaco"/>
              </a:rPr>
              <a:t>utm_sources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). 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774292-6782-AF7A-A780-375662E14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469325"/>
              </p:ext>
            </p:extLst>
          </p:nvPr>
        </p:nvGraphicFramePr>
        <p:xfrm>
          <a:off x="229638" y="2571750"/>
          <a:ext cx="8154391" cy="2438400"/>
        </p:xfrm>
        <a:graphic>
          <a:graphicData uri="http://schemas.openxmlformats.org/drawingml/2006/table">
            <a:tbl>
              <a:tblPr/>
              <a:tblGrid>
                <a:gridCol w="1687516">
                  <a:extLst>
                    <a:ext uri="{9D8B030D-6E8A-4147-A177-3AD203B41FA5}">
                      <a16:colId xmlns:a16="http://schemas.microsoft.com/office/drawing/2014/main" val="487370001"/>
                    </a:ext>
                  </a:extLst>
                </a:gridCol>
                <a:gridCol w="1841497">
                  <a:extLst>
                    <a:ext uri="{9D8B030D-6E8A-4147-A177-3AD203B41FA5}">
                      <a16:colId xmlns:a16="http://schemas.microsoft.com/office/drawing/2014/main" val="2647677437"/>
                    </a:ext>
                  </a:extLst>
                </a:gridCol>
                <a:gridCol w="1018184">
                  <a:extLst>
                    <a:ext uri="{9D8B030D-6E8A-4147-A177-3AD203B41FA5}">
                      <a16:colId xmlns:a16="http://schemas.microsoft.com/office/drawing/2014/main" val="714239030"/>
                    </a:ext>
                  </a:extLst>
                </a:gridCol>
                <a:gridCol w="2365972">
                  <a:extLst>
                    <a:ext uri="{9D8B030D-6E8A-4147-A177-3AD203B41FA5}">
                      <a16:colId xmlns:a16="http://schemas.microsoft.com/office/drawing/2014/main" val="264849007"/>
                    </a:ext>
                  </a:extLst>
                </a:gridCol>
                <a:gridCol w="1241222">
                  <a:extLst>
                    <a:ext uri="{9D8B030D-6E8A-4147-A177-3AD203B41FA5}">
                      <a16:colId xmlns:a16="http://schemas.microsoft.com/office/drawing/2014/main" val="2348262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867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2018-01-24 03:12:16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10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2018-01-24 04:04:16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0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2018-01-25 23:10:16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73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2018-01-25 20:32:02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17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2018-01-25 23:05:02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402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2018-01-28 13:26:02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735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2018-01-28 13:38:02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4232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1273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Investigate campaigns and sources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1062564"/>
            <a:ext cx="4394025" cy="307835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1 - identify campaigns and sources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 number of distinct campaigns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campaign_count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-- there are 8 campaigns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number of distinct sources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source_count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-- there are 6 sources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relationship between campaigns and sources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2;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4328491"/>
            <a:ext cx="8654325" cy="73483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Monaco"/>
              </a:rPr>
              <a:t>T</a:t>
            </a:r>
            <a:r>
              <a:rPr lang="en-US" sz="1600" dirty="0">
                <a:solidFill>
                  <a:schemeClr val="tx1"/>
                </a:solidFill>
                <a:effectLst/>
                <a:latin typeface="Monaco"/>
              </a:rPr>
              <a:t>here are 8 campaigns and 6 sources. Most campaigns are run on unique sources, with the exception of google and email which have been assigned 2 different campaigns each.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0B1438-3A09-8402-CBA9-99F06D243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84732"/>
              </p:ext>
            </p:extLst>
          </p:nvPr>
        </p:nvGraphicFramePr>
        <p:xfrm>
          <a:off x="4888830" y="1081094"/>
          <a:ext cx="4077195" cy="2956560"/>
        </p:xfrm>
        <a:graphic>
          <a:graphicData uri="http://schemas.openxmlformats.org/drawingml/2006/table">
            <a:tbl>
              <a:tblPr/>
              <a:tblGrid>
                <a:gridCol w="2422226">
                  <a:extLst>
                    <a:ext uri="{9D8B030D-6E8A-4147-A177-3AD203B41FA5}">
                      <a16:colId xmlns:a16="http://schemas.microsoft.com/office/drawing/2014/main" val="1451898325"/>
                    </a:ext>
                  </a:extLst>
                </a:gridCol>
                <a:gridCol w="1654969">
                  <a:extLst>
                    <a:ext uri="{9D8B030D-6E8A-4147-A177-3AD203B41FA5}">
                      <a16:colId xmlns:a16="http://schemas.microsoft.com/office/drawing/2014/main" val="2399762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4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471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28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500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32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8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1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45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AU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4682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CoolTShirts pages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1214963"/>
            <a:ext cx="4605040" cy="83760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2 - pages on the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CoolTShirts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website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2217764"/>
            <a:ext cx="7716428" cy="18514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Monaco"/>
              </a:rPr>
              <a:t>There are 4 different pages: </a:t>
            </a:r>
          </a:p>
          <a:p>
            <a:pPr marL="620713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Monaco"/>
              </a:rPr>
              <a:t>landing_page</a:t>
            </a:r>
            <a:endParaRPr lang="en-US" sz="1600" dirty="0">
              <a:solidFill>
                <a:schemeClr val="tx1"/>
              </a:solidFill>
              <a:latin typeface="Monaco"/>
            </a:endParaRPr>
          </a:p>
          <a:p>
            <a:pPr marL="620713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Monaco"/>
              </a:rPr>
              <a:t>shopping_cart</a:t>
            </a:r>
            <a:endParaRPr lang="en-US" sz="1600" dirty="0">
              <a:solidFill>
                <a:schemeClr val="tx1"/>
              </a:solidFill>
              <a:latin typeface="Monaco"/>
            </a:endParaRPr>
          </a:p>
          <a:p>
            <a:pPr marL="620713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aco"/>
              </a:rPr>
              <a:t>checkout</a:t>
            </a:r>
          </a:p>
          <a:p>
            <a:pPr marL="620713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aco"/>
              </a:rPr>
              <a:t>purchase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Monaco"/>
                <a:ea typeface="Roboto"/>
                <a:cs typeface="Roboto"/>
                <a:sym typeface="Roboto"/>
              </a:rPr>
              <a:t>They represent the customer’s journey, from browsing, to selecting items to buy, then  reviewing the list of chosen items, and ultimately finalizing payment to purchase items.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2668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journey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90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579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First touch per campaign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hape 323">
            <a:extLst>
              <a:ext uri="{FF2B5EF4-FFF2-40B4-BE49-F238E27FC236}">
                <a16:creationId xmlns:a16="http://schemas.microsoft.com/office/drawing/2014/main" id="{323988BE-C67C-A589-31BB-01690C151344}"/>
              </a:ext>
            </a:extLst>
          </p:cNvPr>
          <p:cNvSpPr txBox="1"/>
          <p:nvPr/>
        </p:nvSpPr>
        <p:spPr>
          <a:xfrm>
            <a:off x="105508" y="821805"/>
            <a:ext cx="4255477" cy="421911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number of unique users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user_total_count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/* Task 3 - User first journey: first touches per campaign */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    MIN(timestamp)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      COUNT(DISTINCT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ft_user_count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ON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ft_user_count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DESC;</a:t>
            </a:r>
          </a:p>
        </p:txBody>
      </p:sp>
      <p:sp>
        <p:nvSpPr>
          <p:cNvPr id="4" name="Shape 324">
            <a:extLst>
              <a:ext uri="{FF2B5EF4-FFF2-40B4-BE49-F238E27FC236}">
                <a16:creationId xmlns:a16="http://schemas.microsoft.com/office/drawing/2014/main" id="{5CC35D5C-DDC3-E24A-6441-DAB98A724E37}"/>
              </a:ext>
            </a:extLst>
          </p:cNvPr>
          <p:cNvSpPr txBox="1"/>
          <p:nvPr/>
        </p:nvSpPr>
        <p:spPr>
          <a:xfrm>
            <a:off x="4572000" y="3246343"/>
            <a:ext cx="4466492" cy="170219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Monaco"/>
              </a:rPr>
              <a:t>There are 1979 unique customers.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  <a:latin typeface="Monaco"/>
              </a:rPr>
              <a:t>Four (out of 8) campaigns trigger first touches, with ‘interview-with-cool-</a:t>
            </a:r>
            <a:r>
              <a:rPr lang="en-US" sz="1600" dirty="0" err="1">
                <a:solidFill>
                  <a:schemeClr val="tx1"/>
                </a:solidFill>
                <a:latin typeface="Monaco"/>
              </a:rPr>
              <a:t>tshirts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-founder’ eliciting most of the touches (622/1979=31%) and ‘cool-</a:t>
            </a:r>
            <a:r>
              <a:rPr lang="en-US" sz="1600" dirty="0" err="1">
                <a:solidFill>
                  <a:schemeClr val="tx1"/>
                </a:solidFill>
                <a:latin typeface="Monaco"/>
              </a:rPr>
              <a:t>tshirts</a:t>
            </a:r>
            <a:r>
              <a:rPr lang="en-US" sz="1600" dirty="0">
                <a:solidFill>
                  <a:schemeClr val="tx1"/>
                </a:solidFill>
                <a:latin typeface="Monaco"/>
              </a:rPr>
              <a:t>-search’ being the least successful (169/1979=8.5%). 4 campaigns are not listed.</a:t>
            </a:r>
            <a:endParaRPr lang="en-US" sz="16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A3FD6F-C2D2-EEFB-5454-5DE2E66D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74635"/>
              </p:ext>
            </p:extLst>
          </p:nvPr>
        </p:nvGraphicFramePr>
        <p:xfrm>
          <a:off x="4420234" y="821805"/>
          <a:ext cx="4677509" cy="2377440"/>
        </p:xfrm>
        <a:graphic>
          <a:graphicData uri="http://schemas.openxmlformats.org/drawingml/2006/table">
            <a:tbl>
              <a:tblPr/>
              <a:tblGrid>
                <a:gridCol w="2157045">
                  <a:extLst>
                    <a:ext uri="{9D8B030D-6E8A-4147-A177-3AD203B41FA5}">
                      <a16:colId xmlns:a16="http://schemas.microsoft.com/office/drawing/2014/main" val="4085846375"/>
                    </a:ext>
                  </a:extLst>
                </a:gridCol>
                <a:gridCol w="1277816">
                  <a:extLst>
                    <a:ext uri="{9D8B030D-6E8A-4147-A177-3AD203B41FA5}">
                      <a16:colId xmlns:a16="http://schemas.microsoft.com/office/drawing/2014/main" val="3913584599"/>
                    </a:ext>
                  </a:extLst>
                </a:gridCol>
                <a:gridCol w="1242648">
                  <a:extLst>
                    <a:ext uri="{9D8B030D-6E8A-4147-A177-3AD203B41FA5}">
                      <a16:colId xmlns:a16="http://schemas.microsoft.com/office/drawing/2014/main" val="3182804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err="1">
                          <a:solidFill>
                            <a:schemeClr val="bg1"/>
                          </a:solidFill>
                          <a:effectLst/>
                        </a:rPr>
                        <a:t>ft_user_count</a:t>
                      </a:r>
                      <a:endParaRPr lang="en-AU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F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395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25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207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solidFill>
                            <a:srgbClr val="646466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7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2868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1463</Words>
  <Application>Microsoft Office PowerPoint</Application>
  <PresentationFormat>On-screen Show (16:9)</PresentationFormat>
  <Paragraphs>256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Apercu</vt:lpstr>
      <vt:lpstr>Roboto</vt:lpstr>
      <vt:lpstr>Roboto Black</vt:lpstr>
      <vt:lpstr>Dosis</vt:lpstr>
      <vt:lpstr>Monaco</vt:lpstr>
      <vt:lpstr>Courier New</vt:lpstr>
      <vt:lpstr>Calibri</vt:lpstr>
      <vt:lpstr>Roboto Thin</vt:lpstr>
      <vt:lpstr>Arial</vt:lpstr>
      <vt:lpstr>Simple Light</vt:lpstr>
      <vt:lpstr>Simple Light</vt:lpstr>
      <vt:lpstr>Simple Light</vt:lpstr>
      <vt:lpstr>Project Assignment: Attribution Queries using SQL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Owner</dc:creator>
  <cp:lastModifiedBy>Delphine Vincent</cp:lastModifiedBy>
  <cp:revision>5</cp:revision>
  <dcterms:modified xsi:type="dcterms:W3CDTF">2024-07-17T03:29:59Z</dcterms:modified>
</cp:coreProperties>
</file>